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9"/>
  </p:handoutMasterIdLst>
  <p:sldIdLst>
    <p:sldId id="256" r:id="rId2"/>
    <p:sldId id="279" r:id="rId3"/>
    <p:sldId id="293" r:id="rId4"/>
    <p:sldId id="290" r:id="rId5"/>
    <p:sldId id="281" r:id="rId6"/>
    <p:sldId id="282" r:id="rId7"/>
    <p:sldId id="29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FC0CE-6DF1-4BA8-9D55-19374EE8F880}" type="datetimeFigureOut">
              <a:rPr lang="pt-BR" smtClean="0"/>
              <a:t>01/10/2025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BA63D-637C-4A77-892D-42634DA910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0662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71B5A-76DE-4A63-8EC3-D4900CDE4979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FAE6-A37B-481D-8B65-D97BA4263F4D}" type="slidenum">
              <a:rPr lang="pt-BR" smtClean="0"/>
              <a:t>‹nº›</a:t>
            </a:fld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805" y="5728920"/>
            <a:ext cx="1406958" cy="1063847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478" y="5681170"/>
            <a:ext cx="1382568" cy="1111597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909" y="4301"/>
            <a:ext cx="2488181" cy="1560945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985" y="5326742"/>
            <a:ext cx="1295370" cy="146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525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71B5A-76DE-4A63-8EC3-D4900CDE4979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FAE6-A37B-481D-8B65-D97BA4263F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2854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71B5A-76DE-4A63-8EC3-D4900CDE4979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FAE6-A37B-481D-8B65-D97BA4263F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8054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71B5A-76DE-4A63-8EC3-D4900CDE4979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FAE6-A37B-481D-8B65-D97BA4263F4D}" type="slidenum">
              <a:rPr lang="pt-BR" smtClean="0"/>
              <a:t>‹nº›</a:t>
            </a:fld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323" y="6102230"/>
            <a:ext cx="999520" cy="75577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4533" y="6126559"/>
            <a:ext cx="858867" cy="690537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468" y="6218845"/>
            <a:ext cx="1020386" cy="640133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4969" y="5974080"/>
            <a:ext cx="723386" cy="81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930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71B5A-76DE-4A63-8EC3-D4900CDE4979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FAE6-A37B-481D-8B65-D97BA4263F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905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71B5A-76DE-4A63-8EC3-D4900CDE4979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FAE6-A37B-481D-8B65-D97BA4263F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7064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71B5A-76DE-4A63-8EC3-D4900CDE4979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FAE6-A37B-481D-8B65-D97BA4263F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3809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71B5A-76DE-4A63-8EC3-D4900CDE4979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FAE6-A37B-481D-8B65-D97BA4263F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78039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71B5A-76DE-4A63-8EC3-D4900CDE4979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FAE6-A37B-481D-8B65-D97BA4263F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1345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71B5A-76DE-4A63-8EC3-D4900CDE4979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FAE6-A37B-481D-8B65-D97BA4263F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2859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71B5A-76DE-4A63-8EC3-D4900CDE4979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0FAE6-A37B-481D-8B65-D97BA4263F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419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71B5A-76DE-4A63-8EC3-D4900CDE4979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0FAE6-A37B-481D-8B65-D97BA4263F4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3104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32510" y="2491638"/>
            <a:ext cx="11563926" cy="1131871"/>
          </a:xfrm>
        </p:spPr>
        <p:txBody>
          <a:bodyPr>
            <a:noAutofit/>
          </a:bodyPr>
          <a:lstStyle/>
          <a:p>
            <a:r>
              <a:rPr lang="pt-BR" sz="2400" b="1" dirty="0" smtClean="0"/>
              <a:t>Título: </a:t>
            </a:r>
            <a:r>
              <a:rPr lang="pt-BR" sz="2400" b="1" dirty="0" smtClean="0"/>
              <a:t>Nono </a:t>
            </a:r>
            <a:r>
              <a:rPr lang="pt-BR" sz="2400" b="1" dirty="0" err="1" smtClean="0"/>
              <a:t>nonon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on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onono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nonon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onono</a:t>
            </a:r>
            <a:r>
              <a:rPr lang="pt-BR" sz="2400" b="1" dirty="0" smtClean="0"/>
              <a:t> </a:t>
            </a:r>
            <a:r>
              <a:rPr lang="pt-BR" sz="2400" b="1" dirty="0" err="1" smtClean="0"/>
              <a:t>nonon</a:t>
            </a:r>
            <a:r>
              <a:rPr lang="pt-BR" sz="2400" b="1" dirty="0"/>
              <a:t/>
            </a:r>
            <a:br>
              <a:rPr lang="pt-BR" sz="2400" b="1" dirty="0"/>
            </a:br>
            <a:r>
              <a:rPr lang="pt-BR" sz="2400" b="1" dirty="0" smtClean="0"/>
              <a:t>Área Temática: </a:t>
            </a:r>
            <a:r>
              <a:rPr lang="pt-BR" sz="2400" dirty="0" smtClean="0"/>
              <a:t>(inserir “Projeto de Iniciação Científica” ou “Projeto de Extensão</a:t>
            </a:r>
            <a:r>
              <a:rPr lang="pt-BR" sz="2400" dirty="0" smtClean="0"/>
              <a:t>”)</a:t>
            </a:r>
            <a:br>
              <a:rPr lang="pt-BR" sz="2400" dirty="0" smtClean="0"/>
            </a:br>
            <a:r>
              <a:rPr lang="pt-BR" sz="2400" b="1" dirty="0" smtClean="0"/>
              <a:t>Sessão: </a:t>
            </a:r>
            <a:r>
              <a:rPr lang="pt-BR" sz="2400" dirty="0" smtClean="0"/>
              <a:t>(Inserir “Ada” para Projetos de Extensão ou “Turing” para Projetos de Pesquisa)</a:t>
            </a:r>
            <a:endParaRPr lang="pt-BR" sz="2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61523" y="3937546"/>
            <a:ext cx="9001462" cy="1082964"/>
          </a:xfrm>
        </p:spPr>
        <p:txBody>
          <a:bodyPr>
            <a:normAutofit fontScale="25000" lnSpcReduction="20000"/>
          </a:bodyPr>
          <a:lstStyle/>
          <a:p>
            <a:endParaRPr lang="pt-BR" dirty="0" smtClean="0"/>
          </a:p>
          <a:p>
            <a:r>
              <a:rPr lang="pt-BR" sz="5600" b="1" dirty="0" smtClean="0"/>
              <a:t>Autores (colocar à frente do nome quem é o Orientador e quem será o Apresentador do trabalho)</a:t>
            </a:r>
            <a:endParaRPr lang="pt-BR" sz="5600" b="1" dirty="0" smtClean="0"/>
          </a:p>
          <a:p>
            <a:r>
              <a:rPr lang="pt-BR" sz="5600" dirty="0" err="1" smtClean="0"/>
              <a:t>Nonon</a:t>
            </a:r>
            <a:r>
              <a:rPr lang="pt-BR" sz="5600" dirty="0" smtClean="0"/>
              <a:t> </a:t>
            </a:r>
            <a:r>
              <a:rPr lang="pt-BR" sz="5600" dirty="0" err="1" smtClean="0"/>
              <a:t>on</a:t>
            </a:r>
            <a:r>
              <a:rPr lang="pt-BR" sz="5600" dirty="0" smtClean="0"/>
              <a:t> </a:t>
            </a:r>
            <a:r>
              <a:rPr lang="pt-BR" sz="5600" dirty="0" err="1" smtClean="0"/>
              <a:t>ono</a:t>
            </a:r>
            <a:r>
              <a:rPr lang="pt-BR" sz="5600" dirty="0" smtClean="0"/>
              <a:t> no non </a:t>
            </a:r>
            <a:r>
              <a:rPr lang="pt-BR" sz="5600" dirty="0" err="1" smtClean="0"/>
              <a:t>on</a:t>
            </a:r>
            <a:r>
              <a:rPr lang="pt-BR" sz="5600" dirty="0" smtClean="0"/>
              <a:t> </a:t>
            </a:r>
            <a:r>
              <a:rPr lang="pt-BR" sz="5600" dirty="0" err="1" smtClean="0"/>
              <a:t>on</a:t>
            </a:r>
            <a:r>
              <a:rPr lang="pt-BR" sz="5600" dirty="0" smtClean="0"/>
              <a:t> </a:t>
            </a:r>
            <a:r>
              <a:rPr lang="pt-BR" sz="5600" dirty="0" err="1" smtClean="0"/>
              <a:t>on</a:t>
            </a:r>
            <a:r>
              <a:rPr lang="pt-BR" sz="5600" dirty="0" smtClean="0"/>
              <a:t> </a:t>
            </a:r>
            <a:r>
              <a:rPr lang="pt-BR" sz="5600" dirty="0" err="1" smtClean="0"/>
              <a:t>on</a:t>
            </a:r>
            <a:endParaRPr lang="pt-BR" sz="5600" dirty="0" smtClean="0"/>
          </a:p>
          <a:p>
            <a:r>
              <a:rPr lang="pt-BR" sz="5600" dirty="0" err="1" smtClean="0"/>
              <a:t>Nononon</a:t>
            </a:r>
            <a:r>
              <a:rPr lang="pt-BR" sz="5600" dirty="0" smtClean="0"/>
              <a:t> </a:t>
            </a:r>
            <a:r>
              <a:rPr lang="pt-BR" sz="5600" dirty="0" err="1" smtClean="0"/>
              <a:t>onon</a:t>
            </a:r>
            <a:r>
              <a:rPr lang="pt-BR" sz="5600" dirty="0" smtClean="0"/>
              <a:t> </a:t>
            </a:r>
            <a:r>
              <a:rPr lang="pt-BR" sz="5600" dirty="0" err="1" smtClean="0"/>
              <a:t>onon</a:t>
            </a:r>
            <a:r>
              <a:rPr lang="pt-BR" sz="5600" dirty="0" smtClean="0"/>
              <a:t> </a:t>
            </a:r>
            <a:r>
              <a:rPr lang="pt-BR" sz="5600" dirty="0" err="1" smtClean="0"/>
              <a:t>ononononononon</a:t>
            </a:r>
            <a:endParaRPr lang="pt-BR" sz="5600" dirty="0" smtClean="0"/>
          </a:p>
          <a:p>
            <a:r>
              <a:rPr lang="pt-BR" sz="5600" dirty="0" err="1" smtClean="0"/>
              <a:t>Nononononononononononononon</a:t>
            </a:r>
            <a:endParaRPr lang="pt-BR" sz="5600" dirty="0" smtClean="0"/>
          </a:p>
          <a:p>
            <a:endParaRPr lang="pt-BR" sz="5600" dirty="0"/>
          </a:p>
        </p:txBody>
      </p:sp>
      <p:sp>
        <p:nvSpPr>
          <p:cNvPr id="4" name="Retângulo 3"/>
          <p:cNvSpPr/>
          <p:nvPr/>
        </p:nvSpPr>
        <p:spPr>
          <a:xfrm>
            <a:off x="1517386" y="1658056"/>
            <a:ext cx="92455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>
                <a:solidFill>
                  <a:srgbClr val="002060"/>
                </a:solidFill>
              </a:rPr>
              <a:t>SIMTEC - Simpósio de Tecnologia, Empreendedorismo e Inovação</a:t>
            </a:r>
            <a:br>
              <a:rPr lang="pt-BR" sz="2000" b="1" dirty="0">
                <a:solidFill>
                  <a:srgbClr val="002060"/>
                </a:solidFill>
              </a:rPr>
            </a:br>
            <a:endParaRPr lang="pt-B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54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96" y="178616"/>
            <a:ext cx="10353761" cy="1326321"/>
          </a:xfrm>
        </p:spPr>
        <p:txBody>
          <a:bodyPr/>
          <a:lstStyle/>
          <a:p>
            <a:r>
              <a:rPr lang="pt-BR" b="1" dirty="0" smtClean="0"/>
              <a:t>OBJETIVO</a:t>
            </a:r>
            <a:endParaRPr lang="pt-BR" b="1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913795" y="1579418"/>
            <a:ext cx="10353762" cy="4211782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359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96" y="178616"/>
            <a:ext cx="10353761" cy="1326321"/>
          </a:xfrm>
        </p:spPr>
        <p:txBody>
          <a:bodyPr/>
          <a:lstStyle/>
          <a:p>
            <a:r>
              <a:rPr lang="pt-BR" b="1" dirty="0" smtClean="0"/>
              <a:t>JUSTIFICATIVA</a:t>
            </a:r>
            <a:endParaRPr lang="pt-BR" b="1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913795" y="1579418"/>
            <a:ext cx="10353762" cy="4211782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158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DESCRIÇÃO DO PROJETO (a descrição pode ter mais de um slide)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618852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Fotos ou </a:t>
            </a:r>
            <a:r>
              <a:rPr lang="pt-BR" b="1" dirty="0" err="1" smtClean="0"/>
              <a:t>prints</a:t>
            </a:r>
            <a:r>
              <a:rPr lang="pt-BR" b="1" dirty="0" smtClean="0"/>
              <a:t> de tela (referente ao andamento do projeto)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5273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892" y="461819"/>
            <a:ext cx="10593301" cy="748145"/>
          </a:xfrm>
        </p:spPr>
        <p:txBody>
          <a:bodyPr>
            <a:normAutofit/>
          </a:bodyPr>
          <a:lstStyle/>
          <a:p>
            <a:r>
              <a:rPr lang="pt-BR" b="1" dirty="0" smtClean="0"/>
              <a:t>CONSIDERAÇÕES </a:t>
            </a:r>
            <a:r>
              <a:rPr lang="pt-BR" b="1" dirty="0"/>
              <a:t>FINAIS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00727" y="1477818"/>
            <a:ext cx="9577302" cy="420254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584299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3796" y="267854"/>
            <a:ext cx="10353761" cy="785091"/>
          </a:xfrm>
        </p:spPr>
        <p:txBody>
          <a:bodyPr>
            <a:normAutofit/>
          </a:bodyPr>
          <a:lstStyle/>
          <a:p>
            <a:r>
              <a:rPr lang="pt-BR" b="1" dirty="0" smtClean="0"/>
              <a:t>REFERÊNCIAS BIBLIOGRÁFICAS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16000" y="1560945"/>
            <a:ext cx="10251557" cy="505229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t-BR" sz="3400" b="1" cap="all" dirty="0">
              <a:effectLst>
                <a:outerShdw blurRad="50800" dist="63500" dir="2700000" algn="tl" rotWithShape="0">
                  <a:srgbClr val="000000">
                    <a:alpha val="48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956094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14391</TotalTime>
  <Words>81</Words>
  <Application>Microsoft Office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Título: Nono nonon on onono nonon onono nonon Área Temática: (inserir “Projeto de Iniciação Científica” ou “Projeto de Extensão”) Sessão: (Inserir “Ada” para Projetos de Extensão ou “Turing” para Projetos de Pesquisa)</vt:lpstr>
      <vt:lpstr>OBJETIVO</vt:lpstr>
      <vt:lpstr>JUSTIFICATIVA</vt:lpstr>
      <vt:lpstr>DESCRIÇÃO DO PROJETO (a descrição pode ter mais de um slide)</vt:lpstr>
      <vt:lpstr>Fotos ou prints de tela (referente ao andamento do projeto)</vt:lpstr>
      <vt:lpstr>CONSIDERAÇÕES FINAIS</vt:lpstr>
      <vt:lpstr>REFERÊNCIAS BIBLIOGRÁFICAS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Usuario</cp:lastModifiedBy>
  <cp:revision>136</cp:revision>
  <dcterms:created xsi:type="dcterms:W3CDTF">2025-03-13T17:44:24Z</dcterms:created>
  <dcterms:modified xsi:type="dcterms:W3CDTF">2025-10-01T16:44:19Z</dcterms:modified>
</cp:coreProperties>
</file>